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3" r:id="rId3"/>
    <p:sldId id="261" r:id="rId4"/>
    <p:sldId id="259" r:id="rId5"/>
    <p:sldId id="262" r:id="rId6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072"/>
    <p:restoredTop sz="94638"/>
  </p:normalViewPr>
  <p:slideViewPr>
    <p:cSldViewPr snapToGrid="0" snapToObjects="1">
      <p:cViewPr varScale="1">
        <p:scale>
          <a:sx n="97" d="100"/>
          <a:sy n="97" d="100"/>
        </p:scale>
        <p:origin x="510" y="7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sl-SI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sl-SI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sl-SI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D21B7548-A89C-4276-A9DA-DD2A75F4EF3C}" type="slidenum">
              <a:rPr/>
              <a:pPr marL="0" marR="0" lvl="0" indent="0" algn="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/>
              </a:pPr>
              <a:t>‹#›</a:t>
            </a:fld>
            <a:endParaRPr lang="sl-SI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EE0B7-91D5-46C7-814A-815A7C721E53}" type="datetimeFigureOut">
              <a:rPr lang="en-US"/>
              <a:pPr/>
              <a:t>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E4EB81-3041-435A-843A-8E043F3258DB}" type="slidenum">
              <a:rPr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8611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AC3C2-F233-43F0-A2A1-A30DC5FDA23F}" type="datetimeFigureOut">
              <a:rPr lang="en-US"/>
              <a:pPr/>
              <a:t>1/24/2018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5" y="1336675"/>
            <a:ext cx="48101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Image Placeholder 7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9" name="Notes Placeholder 8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sl-SI"/>
          </a:p>
        </p:txBody>
      </p:sp>
      <p:sp>
        <p:nvSpPr>
          <p:cNvPr id="10" name="Header Placeholder 9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sl-SI"/>
          </a:p>
        </p:txBody>
      </p:sp>
      <p:sp>
        <p:nvSpPr>
          <p:cNvPr id="11" name="Date Placeholder 10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sl-SI"/>
          </a:p>
        </p:txBody>
      </p:sp>
      <p:sp>
        <p:nvSpPr>
          <p:cNvPr id="12" name="Footer Placeholder 11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sl-SI"/>
          </a:p>
        </p:txBody>
      </p:sp>
      <p:sp>
        <p:nvSpPr>
          <p:cNvPr id="13" name="Slide Number Placeholder 12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algn="r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2D4D8960-BE1B-4FF4-8D7D-CF1097DE71EA}" type="slidenum">
              <a:rPr/>
              <a:pPr lvl="0"/>
              <a:t>‹#›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065C1-B201-4750-8A97-1CF222AB4E30}" type="slidenum">
              <a:rPr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51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sl-SI" sz="2000" b="0" i="0" u="none" strike="noStrike" kern="1200">
        <a:ln>
          <a:noFill/>
        </a:ln>
        <a:latin typeface="Arial" pitchFamily="18"/>
        <a:ea typeface="Microsoft YaHei" pitchFamily="2"/>
        <a:cs typeface="Ari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4281488" y="0"/>
            <a:ext cx="3276600" cy="536575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1AC3C2-F233-43F0-A2A1-A30DC5FDA23F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1/24/2018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E8574A-D5A5-42F7-A18C-7598B127C7AD}" type="slidenum">
              <a:rPr kumimoji="0" lang="sl-SI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sl-SI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7E1263-9023-47CF-902F-5BA60CDF1F0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94593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4281488" y="0"/>
            <a:ext cx="3276600" cy="536575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1AC3C2-F233-43F0-A2A1-A30DC5FDA23F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1/24/2018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0151B8-67AD-4316-BCE6-9D209116E832}" type="slidenum">
              <a:rPr kumimoji="0" lang="sl-SI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sl-SI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F405AA-3A00-4391-812F-7C9613C28A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74293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4281488" y="0"/>
            <a:ext cx="3276600" cy="536575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1AC3C2-F233-43F0-A2A1-A30DC5FDA23F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1/24/2018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86875-EB73-4729-AC4D-3ED1898BAB63}" type="slidenum">
              <a:rPr kumimoji="0" lang="sl-SI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sl-SI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7BFE2F-EDE3-4665-BB14-B7DAC9235ABD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99414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4281488" y="0"/>
            <a:ext cx="3276600" cy="536575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1AC3C2-F233-43F0-A2A1-A30DC5FDA23F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1/24/2018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A5FB07-7E74-437B-9D68-8228D155BFCB}" type="slidenum">
              <a:rPr kumimoji="0" lang="sl-SI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sl-SI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9A38FF-9E2C-43F2-971F-EDDC1941A6EB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Lucida Sans Unicode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64487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4DBD768B-E591-4480-8E48-532917B66F52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25992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99" y="1769040"/>
            <a:ext cx="9071640" cy="49892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ECB2481E-5B1E-4B9D-8213-4C8A3BA18CC4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54891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E4397D34-BDBC-4383-A4B8-07C648E8FD02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74291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D5BEFD6C-9E73-4A3F-B9E6-25FF2B2D1EC0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41090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D5B50940-C5A1-4011-B2B9-D7201D69D2B0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37590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4A7B22C8-DB02-4B10-B59B-6452767D3261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07163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69B3101E-B4C1-4435-BE5E-A041A6971588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3441877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DDB5E64F-2B9B-4865-A5F7-A8AD96B3D31C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86247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CD404CEF-ABAA-481F-923E-DAC1D76F91FE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48303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999" y="1769040"/>
            <a:ext cx="9071640" cy="498924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A5EE2522-2CF5-443C-ACD6-99005AAD941E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25436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47360" y="6887160"/>
            <a:ext cx="3195000" cy="521280"/>
          </a:xfrm>
        </p:spPr>
        <p:txBody>
          <a:bodyPr/>
          <a:lstStyle/>
          <a:p>
            <a:pPr lvl="0"/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27360" y="6887160"/>
            <a:ext cx="2348280" cy="521280"/>
          </a:xfrm>
        </p:spPr>
        <p:txBody>
          <a:bodyPr/>
          <a:lstStyle/>
          <a:p>
            <a:pPr lvl="0"/>
            <a:fld id="{5BEEF069-F221-49CD-8EEE-FED622CE2555}" type="slidenum">
              <a:rPr/>
              <a:pPr lvl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67572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sl-SI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sl-SI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ctr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sl-SI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sl-SI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B01537CF-AC95-4769-BA65-69107A257D3F}" type="slidenum">
              <a:rPr/>
              <a:pPr lvl="0"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hangingPunct="0">
        <a:tabLst/>
        <a:defRPr lang="sl-SI" sz="4400" b="0" i="0" u="none" strike="noStrike" kern="1200">
          <a:ln>
            <a:noFill/>
          </a:ln>
          <a:latin typeface="Arial" pitchFamily="18"/>
          <a:ea typeface="Microsoft YaHei" pitchFamily="2"/>
          <a:cs typeface="Ari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sl-SI" sz="3200" b="0" i="0" u="none" strike="noStrike" kern="1200">
          <a:ln>
            <a:noFill/>
          </a:ln>
          <a:latin typeface="Arial" pitchFamily="18"/>
          <a:ea typeface="Microsoft YaHei" pitchFamily="2"/>
          <a:cs typeface="Ari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7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552960" y="1769040"/>
            <a:ext cx="9071640" cy="4989240"/>
          </a:xfrm>
        </p:spPr>
        <p:txBody>
          <a:bodyPr anchor="ctr">
            <a:spAutoFit/>
          </a:bodyPr>
          <a:lstStyle/>
          <a:p>
            <a:pPr lvl="0" algn="ctr"/>
            <a:endParaRPr lang="sl-SI" dirty="0"/>
          </a:p>
          <a:p>
            <a:pPr lvl="0" algn="ctr"/>
            <a:endParaRPr lang="sl-SI" dirty="0"/>
          </a:p>
          <a:p>
            <a:pPr lvl="0" algn="ctr"/>
            <a:endParaRPr lang="sl-SI" dirty="0"/>
          </a:p>
          <a:p>
            <a:pPr lvl="0" algn="ctr"/>
            <a:r>
              <a:rPr lang="sl-SI" b="1" dirty="0"/>
              <a:t>Celovita mobilna rešitev za ponudnike namestitvenih enot</a:t>
            </a:r>
          </a:p>
        </p:txBody>
      </p:sp>
      <p:pic>
        <p:nvPicPr>
          <p:cNvPr id="4" name="Picture 9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1728000" y="301320"/>
            <a:ext cx="6912000" cy="3706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2304000" y="6120000"/>
            <a:ext cx="2085480" cy="647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lum/>
            <a:alphaModFix/>
          </a:blip>
          <a:srcRect/>
          <a:stretch>
            <a:fillRect/>
          </a:stretch>
        </p:blipFill>
        <p:spPr>
          <a:xfrm>
            <a:off x="5875110" y="6134220"/>
            <a:ext cx="2095199" cy="6188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628" y="0"/>
            <a:ext cx="6715523" cy="34273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262599"/>
            <a:ext cx="1852547" cy="5369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126" y="981681"/>
            <a:ext cx="5138406" cy="2184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sl-SI" sz="2400" dirty="0" smtClean="0"/>
              <a:t>Prijava v aplikacijo eTurizem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sl-SI" sz="2400" dirty="0" smtClean="0"/>
              <a:t>Vnos gostovih podatkov za prijavo                              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sl-SI" sz="2000" dirty="0" smtClean="0"/>
              <a:t>15 klikov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sl-SI" sz="2000" dirty="0" smtClean="0"/>
              <a:t>9 izbirnih polj 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sl-SI" sz="2000" dirty="0" smtClean="0"/>
              <a:t>5 vnosnih polj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sl-SI" sz="2400" dirty="0" smtClean="0"/>
              <a:t>Možnost človeške napake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4030073"/>
            <a:ext cx="3148250" cy="6209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628" y="3708648"/>
            <a:ext cx="6577874" cy="40444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4847">
            <a:off x="5885942" y="4462478"/>
            <a:ext cx="1651203" cy="29281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9349">
            <a:off x="6044647" y="4759204"/>
            <a:ext cx="1333790" cy="2334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82127" y="4869983"/>
            <a:ext cx="5027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sl-SI" sz="2400" dirty="0" smtClean="0"/>
              <a:t>Zaženi mobilno aplikacijo SnapGuest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sl-SI" sz="2400" dirty="0" smtClean="0"/>
              <a:t>Vnos gostovih podatkov za prijavo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sl-SI" sz="2000" dirty="0" smtClean="0"/>
              <a:t>2 klika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sl-SI" sz="2000" dirty="0" smtClean="0"/>
              <a:t>1 izbirno polje 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sl-SI" sz="2000" dirty="0" smtClean="0"/>
              <a:t>0 vnosnih polj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sl-SI" sz="2400" dirty="0" smtClean="0"/>
              <a:t>Zmanjšana možnost napake</a:t>
            </a:r>
          </a:p>
        </p:txBody>
      </p:sp>
    </p:spTree>
    <p:extLst>
      <p:ext uri="{BB962C8B-B14F-4D97-AF65-F5344CB8AC3E}">
        <p14:creationId xmlns:p14="http://schemas.microsoft.com/office/powerpoint/2010/main" val="164403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0" y="165626"/>
            <a:ext cx="2834579" cy="1943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108162" y="3720993"/>
            <a:ext cx="2834583" cy="1870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lum/>
            <a:alphaModFix/>
          </a:blip>
          <a:srcRect/>
          <a:stretch>
            <a:fillRect/>
          </a:stretch>
        </p:blipFill>
        <p:spPr>
          <a:xfrm>
            <a:off x="2286060" y="5502502"/>
            <a:ext cx="2834579" cy="1927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179" y="1960644"/>
            <a:ext cx="3126337" cy="22071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22756" y="2257674"/>
            <a:ext cx="961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5400" b="1" dirty="0" smtClean="0">
                <a:solidFill>
                  <a:schemeClr val="bg1"/>
                </a:solidFill>
              </a:rPr>
              <a:t>7</a:t>
            </a:r>
            <a:endParaRPr lang="sl-SI" sz="5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1980" y="2461464"/>
            <a:ext cx="2602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b="1" dirty="0" smtClean="0"/>
              <a:t>V 30 sekundah</a:t>
            </a:r>
            <a:endParaRPr lang="sl-SI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 txBox="1">
            <a:spLocks noGrp="1"/>
          </p:cNvSpPr>
          <p:nvPr>
            <p:ph type="subTitle" idx="4294967295"/>
          </p:nvPr>
        </p:nvSpPr>
        <p:spPr>
          <a:xfrm>
            <a:off x="576000" y="2300885"/>
            <a:ext cx="9071640" cy="3696353"/>
          </a:xfrm>
        </p:spPr>
        <p:txBody>
          <a:bodyPr anchor="ctr"/>
          <a:lstStyle/>
          <a:p>
            <a:pPr lvl="0" algn="ctr"/>
            <a:r>
              <a:rPr lang="sl-SI" sz="2400" b="1" dirty="0" smtClean="0"/>
              <a:t>Celovita mobilna rešitev za upravljalce namestitvenih objektov</a:t>
            </a:r>
            <a:endParaRPr lang="sl-SI" sz="2400" b="1" dirty="0"/>
          </a:p>
          <a:p>
            <a:pPr lvl="0" algn="ctr"/>
            <a:endParaRPr lang="sl-SI" dirty="0"/>
          </a:p>
          <a:p>
            <a:pPr lvl="0" algn="ctr"/>
            <a:endParaRPr lang="sl-SI" sz="2800" dirty="0"/>
          </a:p>
          <a:p>
            <a:pPr lvl="0" algn="l"/>
            <a:endParaRPr lang="sl-SI" sz="2800" b="1" dirty="0">
              <a:solidFill>
                <a:srgbClr val="FF0000"/>
              </a:solidFill>
            </a:endParaRPr>
          </a:p>
          <a:p>
            <a:pPr lvl="0" algn="ctr"/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503999" y="3274929"/>
            <a:ext cx="2687722" cy="2018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3398031" y="3202928"/>
            <a:ext cx="2922012" cy="2177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lum/>
            <a:alphaModFix/>
          </a:blip>
          <a:srcRect/>
          <a:stretch>
            <a:fillRect/>
          </a:stretch>
        </p:blipFill>
        <p:spPr>
          <a:xfrm>
            <a:off x="6843789" y="3274929"/>
            <a:ext cx="2799257" cy="1781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lum/>
            <a:alphaModFix/>
          </a:blip>
          <a:srcRect/>
          <a:stretch>
            <a:fillRect/>
          </a:stretch>
        </p:blipFill>
        <p:spPr>
          <a:xfrm>
            <a:off x="503999" y="288000"/>
            <a:ext cx="8568000" cy="17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479" y="5293113"/>
            <a:ext cx="2309060" cy="21033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380" y="5248653"/>
            <a:ext cx="2423370" cy="21033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85" y="5592726"/>
            <a:ext cx="1385927" cy="14151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710189" y="2159740"/>
            <a:ext cx="4614596" cy="3017714"/>
          </a:xfrm>
        </p:spPr>
        <p:txBody>
          <a:bodyPr anchor="ctr"/>
          <a:lstStyle/>
          <a:p>
            <a:pPr lvl="0" algn="l"/>
            <a:r>
              <a:rPr lang="sl-SI" sz="2800" b="1" dirty="0" smtClean="0"/>
              <a:t>Kontakt:</a:t>
            </a:r>
          </a:p>
          <a:p>
            <a:pPr lvl="0" algn="l">
              <a:spcAft>
                <a:spcPts val="0"/>
              </a:spcAft>
            </a:pPr>
            <a:r>
              <a:rPr lang="sl-SI" sz="2400" dirty="0" smtClean="0"/>
              <a:t>	069 62 </a:t>
            </a:r>
            <a:r>
              <a:rPr lang="sl-SI" sz="2400" dirty="0"/>
              <a:t>44 23</a:t>
            </a:r>
          </a:p>
          <a:p>
            <a:pPr lvl="0" algn="l">
              <a:spcAft>
                <a:spcPts val="0"/>
              </a:spcAft>
            </a:pPr>
            <a:endParaRPr lang="sl-SI" sz="2400" dirty="0"/>
          </a:p>
          <a:p>
            <a:pPr lvl="0" algn="l">
              <a:spcAft>
                <a:spcPts val="0"/>
              </a:spcAft>
            </a:pPr>
            <a:r>
              <a:rPr lang="sl-SI" sz="2400" dirty="0" smtClean="0"/>
              <a:t>	info@snapguest.si</a:t>
            </a:r>
            <a:endParaRPr lang="sl-SI" sz="2400" dirty="0"/>
          </a:p>
          <a:p>
            <a:pPr lvl="0" algn="l">
              <a:spcAft>
                <a:spcPts val="0"/>
              </a:spcAft>
            </a:pPr>
            <a:endParaRPr lang="sl-SI" sz="2400" dirty="0"/>
          </a:p>
          <a:p>
            <a:pPr lvl="0" algn="l">
              <a:spcAft>
                <a:spcPts val="0"/>
              </a:spcAft>
            </a:pPr>
            <a:r>
              <a:rPr lang="sl-SI" sz="2400" dirty="0" smtClean="0"/>
              <a:t>	www.snapguest.pro</a:t>
            </a:r>
            <a:endParaRPr lang="sl-SI" sz="2400" dirty="0"/>
          </a:p>
          <a:p>
            <a:pPr lvl="0" algn="ctr"/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10189" y="172415"/>
            <a:ext cx="8098200" cy="1594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710049" y="4120078"/>
            <a:ext cx="648000" cy="5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lum/>
            <a:alphaModFix/>
          </a:blip>
          <a:srcRect/>
          <a:stretch>
            <a:fillRect/>
          </a:stretch>
        </p:blipFill>
        <p:spPr>
          <a:xfrm>
            <a:off x="638049" y="2717338"/>
            <a:ext cx="720000" cy="5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lum/>
            <a:alphaModFix/>
          </a:blip>
          <a:srcRect/>
          <a:stretch>
            <a:fillRect/>
          </a:stretch>
        </p:blipFill>
        <p:spPr>
          <a:xfrm>
            <a:off x="645339" y="3502666"/>
            <a:ext cx="792000" cy="4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lum/>
            <a:alphaModFix/>
          </a:blip>
          <a:srcRect/>
          <a:stretch>
            <a:fillRect/>
          </a:stretch>
        </p:blipFill>
        <p:spPr>
          <a:xfrm>
            <a:off x="5418988" y="2245768"/>
            <a:ext cx="3385784" cy="4632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lum/>
            <a:alphaModFix/>
          </a:blip>
          <a:srcRect/>
          <a:stretch>
            <a:fillRect/>
          </a:stretch>
        </p:blipFill>
        <p:spPr>
          <a:xfrm>
            <a:off x="630759" y="5026122"/>
            <a:ext cx="2664000" cy="2047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ivzet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72</Words>
  <Application>Microsoft Office PowerPoint</Application>
  <PresentationFormat>Po meri</PresentationFormat>
  <Paragraphs>39</Paragraphs>
  <Slides>5</Slides>
  <Notes>4</Notes>
  <HiddenSlides>0</HiddenSlides>
  <MMClips>0</MMClips>
  <ScaleCrop>false</ScaleCrop>
  <HeadingPairs>
    <vt:vector size="6" baseType="variant">
      <vt:variant>
        <vt:lpstr>Uporabljene pisave</vt:lpstr>
      </vt:variant>
      <vt:variant>
        <vt:i4>7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5</vt:i4>
      </vt:variant>
    </vt:vector>
  </HeadingPairs>
  <TitlesOfParts>
    <vt:vector size="13" baseType="lpstr">
      <vt:lpstr>Microsoft YaHei</vt:lpstr>
      <vt:lpstr>Arial</vt:lpstr>
      <vt:lpstr>Calibri</vt:lpstr>
      <vt:lpstr>Lucida Sans Unicode</vt:lpstr>
      <vt:lpstr>Tahoma</vt:lpstr>
      <vt:lpstr>Times New Roman</vt:lpstr>
      <vt:lpstr>Wingdings</vt:lpstr>
      <vt:lpstr>Privzeto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Luka  Poklukar</dc:creator>
  <cp:lastModifiedBy>TIC Jesenice</cp:lastModifiedBy>
  <cp:revision>81</cp:revision>
  <dcterms:created xsi:type="dcterms:W3CDTF">2017-11-13T11:16:31Z</dcterms:created>
  <dcterms:modified xsi:type="dcterms:W3CDTF">2018-01-24T13:58:11Z</dcterms:modified>
</cp:coreProperties>
</file>